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76" r:id="rId2"/>
  </p:sldMasterIdLst>
  <p:sldIdLst>
    <p:sldId id="256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Classeur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fr-FR" dirty="0"/>
              <a:t>Répartition des Langages</a:t>
            </a:r>
            <a:r>
              <a:rPr lang="fr-FR" baseline="0" dirty="0"/>
              <a:t> de notre Code</a:t>
            </a:r>
            <a:endParaRPr lang="fr-FR" dirty="0"/>
          </a:p>
        </c:rich>
      </c:tx>
      <c:layout>
        <c:manualLayout>
          <c:xMode val="edge"/>
          <c:yMode val="edge"/>
          <c:x val="0.24487150416274728"/>
          <c:y val="3.86986200226800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title>
    <c:autoTitleDeleted val="0"/>
    <c:plotArea>
      <c:layout/>
      <c:pieChart>
        <c:varyColors val="1"/>
        <c:ser>
          <c:idx val="0"/>
          <c:order val="0"/>
          <c:explosion val="5"/>
          <c:dPt>
            <c:idx val="0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2E5-4759-A3A0-5397D6629358}"/>
              </c:ext>
            </c:extLst>
          </c:dPt>
          <c:dPt>
            <c:idx val="1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2E5-4759-A3A0-5397D6629358}"/>
              </c:ext>
            </c:extLst>
          </c:dPt>
          <c:dPt>
            <c:idx val="2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2E5-4759-A3A0-5397D6629358}"/>
              </c:ext>
            </c:extLst>
          </c:dPt>
          <c:cat>
            <c:strRef>
              <c:f>Feuil1!$A$1:$A$3</c:f>
              <c:strCache>
                <c:ptCount val="3"/>
                <c:pt idx="0">
                  <c:v>HTML</c:v>
                </c:pt>
                <c:pt idx="1">
                  <c:v>CSS</c:v>
                </c:pt>
                <c:pt idx="2">
                  <c:v>Javascript</c:v>
                </c:pt>
              </c:strCache>
            </c:strRef>
          </c:cat>
          <c:val>
            <c:numRef>
              <c:f>Feuil1!$B$1:$B$3</c:f>
              <c:numCache>
                <c:formatCode>0.00%</c:formatCode>
                <c:ptCount val="3"/>
                <c:pt idx="0">
                  <c:v>3.5000000000000003E-2</c:v>
                </c:pt>
                <c:pt idx="1">
                  <c:v>0.23200000000000001</c:v>
                </c:pt>
                <c:pt idx="2">
                  <c:v>0.73299999999999998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62E5-4759-A3A0-5397D66293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3.sv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782978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0788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73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770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051721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7960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29623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05203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142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8421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4949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smtClean="0"/>
              <a:t>1/18/19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9426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74EC5B-37FB-4E67-91E2-6B339B0247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2600" y="758952"/>
            <a:ext cx="5157591" cy="4041648"/>
          </a:xfrm>
        </p:spPr>
        <p:txBody>
          <a:bodyPr>
            <a:normAutofit/>
          </a:bodyPr>
          <a:lstStyle/>
          <a:p>
            <a:r>
              <a:rPr lang="fr-FR" dirty="0"/>
              <a:t>Plan Interactif du Campus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2726C2C-E9E1-45A8-BDA8-8ADB59976F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22600" y="4800600"/>
            <a:ext cx="5157592" cy="1691640"/>
          </a:xfrm>
        </p:spPr>
        <p:txBody>
          <a:bodyPr>
            <a:normAutofit/>
          </a:bodyPr>
          <a:lstStyle/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Florentin DEHOOGHE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Louis-Clément LANGUE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Rémi VANDEWALLE</a:t>
            </a:r>
          </a:p>
          <a:p>
            <a:r>
              <a:rPr lang="fr-FR" sz="1700">
                <a:solidFill>
                  <a:schemeClr val="tx1">
                    <a:lumMod val="85000"/>
                  </a:schemeClr>
                </a:solidFill>
              </a:rPr>
              <a:t>Louis VIVIER</a:t>
            </a: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09200F1-A08F-4552-8531-FCFFE1AA63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16751" y="1565169"/>
            <a:ext cx="3718563" cy="3718563"/>
          </a:xfrm>
          <a:prstGeom prst="rect">
            <a:avLst/>
          </a:prstGeom>
        </p:spPr>
      </p:pic>
      <p:pic>
        <p:nvPicPr>
          <p:cNvPr id="1026" name="Picture 2" descr="GeniusGames">
            <a:extLst>
              <a:ext uri="{FF2B5EF4-FFF2-40B4-BE49-F238E27FC236}">
                <a16:creationId xmlns:a16="http://schemas.microsoft.com/office/drawing/2014/main" id="{F24CC5FE-847A-4BF4-8F81-B0024D246A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01495" y="200024"/>
            <a:ext cx="2486025" cy="2486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87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F116011-879E-4AFA-899A-BA510D2B3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code</a:t>
            </a:r>
          </a:p>
        </p:txBody>
      </p:sp>
      <p:graphicFrame>
        <p:nvGraphicFramePr>
          <p:cNvPr id="5" name="Graphique 4">
            <a:extLst>
              <a:ext uri="{FF2B5EF4-FFF2-40B4-BE49-F238E27FC236}">
                <a16:creationId xmlns:a16="http://schemas.microsoft.com/office/drawing/2014/main" id="{20D31C66-DDF9-4281-B6C7-ED4573E43E0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7643407"/>
              </p:ext>
            </p:extLst>
          </p:nvPr>
        </p:nvGraphicFramePr>
        <p:xfrm>
          <a:off x="1532630" y="2177163"/>
          <a:ext cx="6835630" cy="426630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05B86928-7722-44BB-BD6F-C8E059401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8815" y="1762628"/>
            <a:ext cx="1295997" cy="5095372"/>
          </a:xfrm>
          <a:prstGeom prst="rect">
            <a:avLst/>
          </a:prstGeom>
        </p:spPr>
      </p:pic>
      <p:pic>
        <p:nvPicPr>
          <p:cNvPr id="13" name="Image 12">
            <a:extLst>
              <a:ext uri="{FF2B5EF4-FFF2-40B4-BE49-F238E27FC236}">
                <a16:creationId xmlns:a16="http://schemas.microsoft.com/office/drawing/2014/main" id="{6C8BBD76-FCAE-4C31-8727-EB09128EF7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39018" y="1310519"/>
            <a:ext cx="2266950" cy="1590675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E2E89384-0711-4047-9378-F631D788D2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89880" y="3714671"/>
            <a:ext cx="3564632" cy="2458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414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>
            <a:extLst>
              <a:ext uri="{FF2B5EF4-FFF2-40B4-BE49-F238E27FC236}">
                <a16:creationId xmlns:a16="http://schemas.microsoft.com/office/drawing/2014/main" id="{4C524A3B-496B-41AA-B4BD-5D043EFD7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>
                <a:latin typeface="Calibri" panose="020F0502020204030204" pitchFamily="34" charset="0"/>
                <a:ea typeface="Cambria" panose="02040503050406030204" pitchFamily="18" charset="0"/>
                <a:cs typeface="Calibri" panose="020F0502020204030204" pitchFamily="34" charset="0"/>
              </a:rPr>
              <a:t>Quel est le but ?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381EF509-E6A0-4C99-BF88-B44A92E96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61872" y="2038526"/>
            <a:ext cx="8595360" cy="4938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Partir d’un plan </a:t>
            </a:r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OPEN STREET MAP</a:t>
            </a:r>
            <a:r>
              <a:rPr lang="fr-FR" sz="2400" dirty="0">
                <a:latin typeface="Calibri" panose="020F0502020204030204" pitchFamily="34" charset="0"/>
                <a:cs typeface="Calibri" panose="020F0502020204030204" pitchFamily="34" charset="0"/>
              </a:rPr>
              <a:t> afin d’afficher un plan interactif du campus avec 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écoles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moyens de transport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Restaurants Rapides et autres pizzerias</a:t>
            </a:r>
          </a:p>
          <a:p>
            <a:r>
              <a:rPr lang="fr-FR" sz="2400" b="1" dirty="0">
                <a:latin typeface="Calibri" panose="020F0502020204030204" pitchFamily="34" charset="0"/>
                <a:cs typeface="Calibri" panose="020F0502020204030204" pitchFamily="34" charset="0"/>
              </a:rPr>
              <a:t>Les Supérettes et autres points pratiques</a:t>
            </a:r>
          </a:p>
        </p:txBody>
      </p:sp>
    </p:spTree>
    <p:extLst>
      <p:ext uri="{BB962C8B-B14F-4D97-AF65-F5344CB8AC3E}">
        <p14:creationId xmlns:p14="http://schemas.microsoft.com/office/powerpoint/2010/main" val="1532453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4AB4BF1-E56B-4088-8862-0CD5BFCC5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Cheminement du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1129C1FF-F01F-413B-AC06-AD167B9564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Création d’un discord et d’un </a:t>
            </a:r>
            <a:r>
              <a:rPr lang="fr-FR" dirty="0" err="1"/>
              <a:t>Github</a:t>
            </a:r>
            <a:endParaRPr lang="fr-FR" dirty="0"/>
          </a:p>
          <a:p>
            <a:r>
              <a:rPr lang="fr-FR" dirty="0"/>
              <a:t>Les écoles principales du groupe</a:t>
            </a:r>
          </a:p>
          <a:p>
            <a:r>
              <a:rPr lang="fr-FR" dirty="0"/>
              <a:t>Le détourage des bâtiments</a:t>
            </a:r>
          </a:p>
          <a:p>
            <a:r>
              <a:rPr lang="fr-FR" dirty="0"/>
              <a:t>Ajout des points d’intérêt</a:t>
            </a:r>
          </a:p>
          <a:p>
            <a:r>
              <a:rPr lang="fr-FR" dirty="0"/>
              <a:t>Etablissement du périmètre de la carte</a:t>
            </a:r>
          </a:p>
          <a:p>
            <a:r>
              <a:rPr lang="fr-FR" dirty="0"/>
              <a:t>Récupération infos API Transpole/MEL</a:t>
            </a:r>
          </a:p>
          <a:p>
            <a:r>
              <a:rPr lang="fr-FR" dirty="0"/>
              <a:t>Création des pop-ups propres aux points d’intérêt</a:t>
            </a:r>
          </a:p>
          <a:p>
            <a:r>
              <a:rPr lang="fr-FR" dirty="0"/>
              <a:t>Redirection vers les </a:t>
            </a:r>
            <a:r>
              <a:rPr lang="fr-FR" dirty="0" err="1"/>
              <a:t>feed</a:t>
            </a:r>
            <a:r>
              <a:rPr lang="fr-FR" dirty="0"/>
              <a:t> Twitter</a:t>
            </a:r>
          </a:p>
          <a:p>
            <a:r>
              <a:rPr lang="fr-FR" dirty="0"/>
              <a:t>Légende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0363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B3EA1F-65F4-45DF-9309-44DA9692F7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Que pouvons nous voir sur la </a:t>
            </a:r>
            <a:r>
              <a:rPr lang="fr-FR" dirty="0" err="1"/>
              <a:t>map</a:t>
            </a:r>
            <a:r>
              <a:rPr lang="fr-FR" dirty="0"/>
              <a:t> ?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C88A16-3D58-46E5-9EE6-58F988C1D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écoles du campus</a:t>
            </a:r>
          </a:p>
          <a:p>
            <a:r>
              <a:rPr lang="fr-FR" dirty="0"/>
              <a:t>Les sandwicheries et pizzerias alentours</a:t>
            </a:r>
          </a:p>
          <a:p>
            <a:r>
              <a:rPr lang="fr-FR" dirty="0"/>
              <a:t>Les arrêts de Bus</a:t>
            </a:r>
          </a:p>
          <a:p>
            <a:r>
              <a:rPr lang="fr-FR" dirty="0"/>
              <a:t>Les dépôts </a:t>
            </a:r>
            <a:r>
              <a:rPr lang="fr-FR" dirty="0" err="1"/>
              <a:t>Vlille</a:t>
            </a:r>
            <a:endParaRPr lang="fr-FR" dirty="0"/>
          </a:p>
          <a:p>
            <a:r>
              <a:rPr lang="fr-FR" dirty="0"/>
              <a:t>Les métros</a:t>
            </a:r>
          </a:p>
          <a:p>
            <a:r>
              <a:rPr lang="fr-FR" dirty="0"/>
              <a:t>Les Distributeurs Automatique de Billets</a:t>
            </a:r>
          </a:p>
          <a:p>
            <a:r>
              <a:rPr lang="fr-FR" dirty="0"/>
              <a:t>Les supermarchés</a:t>
            </a:r>
          </a:p>
          <a:p>
            <a:r>
              <a:rPr lang="fr-FR" dirty="0"/>
              <a:t>Une redirection vers le travail du groupe qui gère la température d’</a:t>
            </a:r>
            <a:r>
              <a:rPr lang="fr-FR" dirty="0" err="1"/>
              <a:t>Urbawood</a:t>
            </a:r>
            <a:endParaRPr lang="fr-FR" dirty="0"/>
          </a:p>
          <a:p>
            <a:endParaRPr lang="fr-FR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0FFCCF87-2154-458A-9989-4BD4459939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5088" y="2023872"/>
            <a:ext cx="938786" cy="93878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B410B771-C7EC-49D9-B7EA-DB8D94797F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9712" y="2643132"/>
            <a:ext cx="481067" cy="481067"/>
          </a:xfrm>
          <a:prstGeom prst="rect">
            <a:avLst/>
          </a:prstGeom>
        </p:spPr>
      </p:pic>
      <p:pic>
        <p:nvPicPr>
          <p:cNvPr id="12" name="Image 11">
            <a:extLst>
              <a:ext uri="{FF2B5EF4-FFF2-40B4-BE49-F238E27FC236}">
                <a16:creationId xmlns:a16="http://schemas.microsoft.com/office/drawing/2014/main" id="{4F9F1019-E154-4396-9C84-9750D8BCF6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1178" y="3115900"/>
            <a:ext cx="609601" cy="609601"/>
          </a:xfrm>
          <a:prstGeom prst="rect">
            <a:avLst/>
          </a:prstGeom>
        </p:spPr>
      </p:pic>
      <p:pic>
        <p:nvPicPr>
          <p:cNvPr id="14" name="Image 13">
            <a:extLst>
              <a:ext uri="{FF2B5EF4-FFF2-40B4-BE49-F238E27FC236}">
                <a16:creationId xmlns:a16="http://schemas.microsoft.com/office/drawing/2014/main" id="{5E4D8990-078E-4457-9B69-CF1902CD82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38271" y="3691368"/>
            <a:ext cx="313100" cy="313100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7B68AB4-87DC-4E3C-81ED-1449A84DFB8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51178" y="4565388"/>
            <a:ext cx="454153" cy="454153"/>
          </a:xfrm>
          <a:prstGeom prst="rect">
            <a:avLst/>
          </a:prstGeom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79813660-A231-4CA2-8C46-0E9A3C39020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95088" y="4188356"/>
            <a:ext cx="377032" cy="377032"/>
          </a:xfrm>
          <a:prstGeom prst="rect">
            <a:avLst/>
          </a:prstGeom>
        </p:spPr>
      </p:pic>
      <p:pic>
        <p:nvPicPr>
          <p:cNvPr id="20" name="Image 19" descr="Une image contenant objet&#10;&#10;Description générée avec un niveau de confiance élevé">
            <a:extLst>
              <a:ext uri="{FF2B5EF4-FFF2-40B4-BE49-F238E27FC236}">
                <a16:creationId xmlns:a16="http://schemas.microsoft.com/office/drawing/2014/main" id="{E6C54F86-9F13-4C73-8F05-F1B3657928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505821" y="5191125"/>
            <a:ext cx="438154" cy="438154"/>
          </a:xfrm>
          <a:prstGeom prst="rect">
            <a:avLst/>
          </a:prstGeom>
        </p:spPr>
      </p:pic>
      <p:pic>
        <p:nvPicPr>
          <p:cNvPr id="22" name="Image 21" descr="Une image contenant texte&#10;&#10;Description générée avec un niveau de confiance très élevé">
            <a:extLst>
              <a:ext uri="{FF2B5EF4-FFF2-40B4-BE49-F238E27FC236}">
                <a16:creationId xmlns:a16="http://schemas.microsoft.com/office/drawing/2014/main" id="{57A49AFD-C0C9-495C-AE98-4F39D59928B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65779" y="1801296"/>
            <a:ext cx="481067" cy="48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2054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>
            <a:extLst>
              <a:ext uri="{FF2B5EF4-FFF2-40B4-BE49-F238E27FC236}">
                <a16:creationId xmlns:a16="http://schemas.microsoft.com/office/drawing/2014/main" id="{9AA89735-6D0A-4F09-9207-ABE34C1D18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390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 descr="Une image contenant texte, carte, intérieur&#10;&#10;Description générée avec un niveau de confiance très élevé">
            <a:extLst>
              <a:ext uri="{FF2B5EF4-FFF2-40B4-BE49-F238E27FC236}">
                <a16:creationId xmlns:a16="http://schemas.microsoft.com/office/drawing/2014/main" id="{1E541F90-1170-4A3C-AC55-FB041A94A1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572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Image 3" descr="Une image contenant texte, carte&#10;&#10;Description générée avec un niveau de confiance très élevé">
            <a:extLst>
              <a:ext uri="{FF2B5EF4-FFF2-40B4-BE49-F238E27FC236}">
                <a16:creationId xmlns:a16="http://schemas.microsoft.com/office/drawing/2014/main" id="{ABDECED6-E9B1-47B1-8D25-BEA47166F3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75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21FFDA05-9640-4040-B33E-D46FD04434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5" name="Image 10">
            <a:extLst>
              <a:ext uri="{FF2B5EF4-FFF2-40B4-BE49-F238E27FC236}">
                <a16:creationId xmlns:a16="http://schemas.microsoft.com/office/drawing/2014/main" id="{1D7E9AB5-FEF9-4D8C-B1E7-A1013BE0DF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25"/>
          <a:stretch/>
        </p:blipFill>
        <p:spPr>
          <a:xfrm>
            <a:off x="20" y="10"/>
            <a:ext cx="1220722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215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F6E156C-7B77-4679-B376-D831DACA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Notre méthode Agile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DA2F927-5E08-4036-BBE0-88F08EE3FB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76522" y="2282190"/>
            <a:ext cx="8316270" cy="4210050"/>
          </a:xfrm>
        </p:spPr>
        <p:txBody>
          <a:bodyPr/>
          <a:lstStyle/>
          <a:p>
            <a:r>
              <a:rPr lang="fr-FR" dirty="0"/>
              <a:t>Interactions avec les membres de l'équipe (formation îlot)</a:t>
            </a:r>
          </a:p>
          <a:p>
            <a:r>
              <a:rPr lang="fr-FR" dirty="0"/>
              <a:t>Application concrète sur le plan après chaque idée</a:t>
            </a:r>
          </a:p>
          <a:p>
            <a:r>
              <a:rPr lang="fr-FR" dirty="0"/>
              <a:t>Tests réguliers sur l'écran</a:t>
            </a:r>
          </a:p>
          <a:p>
            <a:r>
              <a:rPr lang="fr-FR" dirty="0"/>
              <a:t>Démonstrations régulières au client</a:t>
            </a:r>
          </a:p>
          <a:p>
            <a:r>
              <a:rPr lang="fr-FR" dirty="0"/>
              <a:t>Ecoute attentive des remarques pour modifications</a:t>
            </a:r>
          </a:p>
          <a:p>
            <a:r>
              <a:rPr lang="fr-FR" dirty="0"/>
              <a:t>Acceptation des changements</a:t>
            </a:r>
          </a:p>
        </p:txBody>
      </p:sp>
      <p:pic>
        <p:nvPicPr>
          <p:cNvPr id="2050" name="Picture 2" descr="https://scontent-cdg2-1.xx.fbcdn.net/v/t1.15752-9/50755831_1038601626341892_7795486094597816320_n.jpg?_nc_cat=103&amp;_nc_ht=scontent-cdg2-1.xx&amp;oh=df4ba4854318eaf3e70ca7bb4b624b1f&amp;oe=5CB65D8F">
            <a:extLst>
              <a:ext uri="{FF2B5EF4-FFF2-40B4-BE49-F238E27FC236}">
                <a16:creationId xmlns:a16="http://schemas.microsoft.com/office/drawing/2014/main" id="{9A32F534-FD32-461B-B93A-6B7D394EA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574" y="2095500"/>
            <a:ext cx="3297555" cy="43967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645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theme/theme1.xml><?xml version="1.0" encoding="utf-8"?>
<a:theme xmlns:a="http://schemas.openxmlformats.org/drawingml/2006/main" name="Affichage">
  <a:themeElements>
    <a:clrScheme name="Bleu 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Affichage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ffichage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ontrol xmlns="http://schemas.microsoft.com/VisualStudio/2011/storyboarding/control">
  <Id Name="System.Storyboarding.Icons.Edit" Revision="1" Stencil="System.Storyboarding.Icons" StencilVersion="0.1"/>
</Control>
</file>

<file path=customXml/itemProps1.xml><?xml version="1.0" encoding="utf-8"?>
<ds:datastoreItem xmlns:ds="http://schemas.openxmlformats.org/officeDocument/2006/customXml" ds:itemID="{35260E95-65F0-421F-95ED-E36E10DE1F67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187</Words>
  <Application>Microsoft Macintosh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Schoolbook</vt:lpstr>
      <vt:lpstr>Wingdings 2</vt:lpstr>
      <vt:lpstr>Affichage</vt:lpstr>
      <vt:lpstr>Plan Interactif du Campus</vt:lpstr>
      <vt:lpstr>Quel est le but ?</vt:lpstr>
      <vt:lpstr>Cheminement du projet</vt:lpstr>
      <vt:lpstr>Que pouvons nous voir sur la map ?</vt:lpstr>
      <vt:lpstr>PowerPoint Presentation</vt:lpstr>
      <vt:lpstr>PowerPoint Presentation</vt:lpstr>
      <vt:lpstr>PowerPoint Presentation</vt:lpstr>
      <vt:lpstr>PowerPoint Presentation</vt:lpstr>
      <vt:lpstr>Notre méthode Agile</vt:lpstr>
      <vt:lpstr>Notre code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 Interactif du Campus</dc:title>
  <dc:creator>Florentin DEHOOGHE</dc:creator>
  <cp:lastModifiedBy>Louis VIVIER</cp:lastModifiedBy>
  <cp:revision>2</cp:revision>
  <dcterms:created xsi:type="dcterms:W3CDTF">2019-01-18T08:17:07Z</dcterms:created>
  <dcterms:modified xsi:type="dcterms:W3CDTF">2019-01-18T08:34:36Z</dcterms:modified>
</cp:coreProperties>
</file>